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6" r:id="rId5"/>
    <p:sldId id="267" r:id="rId6"/>
    <p:sldId id="265" r:id="rId7"/>
    <p:sldId id="268" r:id="rId8"/>
    <p:sldId id="263" r:id="rId9"/>
    <p:sldId id="259" r:id="rId10"/>
    <p:sldId id="260" r:id="rId11"/>
    <p:sldId id="256" r:id="rId12"/>
    <p:sldId id="25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4705" autoAdjust="0"/>
  </p:normalViewPr>
  <p:slideViewPr>
    <p:cSldViewPr>
      <p:cViewPr>
        <p:scale>
          <a:sx n="80" d="100"/>
          <a:sy n="80" d="100"/>
        </p:scale>
        <p:origin x="-1378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6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0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B91E-A53C-4AB5-9F71-796A2ABCA1C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352B-E848-49EC-9D83-6A5BF881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s.edu/downloadable-form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382000" cy="2133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FORMS VIA THE  </a:t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VSQUASK WEBSITE</a:t>
            </a:r>
            <a:endParaRPr lang="en-US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938" y="6408738"/>
            <a:ext cx="3733800" cy="4492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Kadrica Tillotson</a:t>
            </a:r>
            <a:endParaRPr lang="en-US" sz="25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51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4940300" cy="3971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676399"/>
            <a:ext cx="2438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Click “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Evaluation to HR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” upon completion.</a:t>
            </a: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165225"/>
          </a:xfrm>
        </p:spPr>
        <p:txBody>
          <a:bodyPr/>
          <a:lstStyle/>
          <a:p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EVALUATION (cont’d)</a:t>
            </a:r>
            <a:endParaRPr lang="en-US" dirty="0"/>
          </a:p>
        </p:txBody>
      </p:sp>
      <p:pic>
        <p:nvPicPr>
          <p:cNvPr id="8" name="Picture 7" descr="HR Evaluation Library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2" t="91401" r="51361" b="-88"/>
          <a:stretch/>
        </p:blipFill>
        <p:spPr>
          <a:xfrm>
            <a:off x="990600" y="5666541"/>
            <a:ext cx="5245100" cy="7043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765550" y="6172200"/>
            <a:ext cx="1371600" cy="0"/>
          </a:xfrm>
          <a:prstGeom prst="straightConnector1">
            <a:avLst/>
          </a:prstGeom>
          <a:ln w="63500" cap="flat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me - Hom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80185" r="43384" b="4259"/>
          <a:stretch/>
        </p:blipFill>
        <p:spPr>
          <a:xfrm>
            <a:off x="749300" y="1930400"/>
            <a:ext cx="6718300" cy="2133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089025"/>
          </a:xfrm>
        </p:spPr>
        <p:txBody>
          <a:bodyPr/>
          <a:lstStyle/>
          <a:p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SUBMITTING</a:t>
            </a:r>
            <a:r>
              <a:rPr lang="en-US" dirty="0" smtClean="0"/>
              <a:t> </a:t>
            </a: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 RESUME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2743200"/>
            <a:ext cx="1828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2550839"/>
            <a:ext cx="1676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91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1600200"/>
            <a:ext cx="7126514" cy="3754709"/>
            <a:chOff x="-36286" y="2057400"/>
            <a:chExt cx="9144000" cy="476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86" y="2057400"/>
              <a:ext cx="9144000" cy="4648200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1600200" y="6431642"/>
              <a:ext cx="11430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03072" y="6336268"/>
              <a:ext cx="4689079" cy="48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CLICK HERE TO SUBMIT</a:t>
              </a:r>
              <a:endParaRPr lang="en-US" sz="1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20914" y="381000"/>
            <a:ext cx="8229600" cy="1143000"/>
          </a:xfrm>
        </p:spPr>
        <p:txBody>
          <a:bodyPr/>
          <a:lstStyle/>
          <a:p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 RESUME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(cont’d)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91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305800" cy="3428999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need to reference this slide show please visit the Southern University System under the Human Resources Section and click on downloadable forms at:  </a:t>
            </a:r>
            <a:r>
              <a:rPr lang="en-US" sz="2500" dirty="0">
                <a:hlinkClick r:id="rId2"/>
              </a:rPr>
              <a:t>http://www.sus.edu/downloadable-forms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40208" y="1600200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88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46" y="762000"/>
            <a:ext cx="8077200" cy="685800"/>
          </a:xfrm>
        </p:spPr>
        <p:txBody>
          <a:bodyPr>
            <a:noAutofit/>
          </a:bodyPr>
          <a:lstStyle/>
          <a:p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ORGANIZATIONAL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</a:rPr>
              <a:t>If you need assistance on how to create an organizational chart please 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</a:rPr>
              <a:t>click on the above link: View Sample Organization Chart.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Home - Hom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2494" r="4743" b="42419"/>
          <a:stretch/>
        </p:blipFill>
        <p:spPr>
          <a:xfrm>
            <a:off x="457200" y="1570893"/>
            <a:ext cx="8077200" cy="2566767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457200" y="3794760"/>
            <a:ext cx="1371600" cy="152400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3870960"/>
            <a:ext cx="963386" cy="0"/>
          </a:xfrm>
          <a:prstGeom prst="straightConnector1">
            <a:avLst/>
          </a:prstGeom>
          <a:ln w="63500" cap="flat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3678599"/>
            <a:ext cx="1676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8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 Organizational Charts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0" r="43283" b="34619"/>
          <a:stretch/>
        </p:blipFill>
        <p:spPr>
          <a:xfrm>
            <a:off x="427959" y="1751099"/>
            <a:ext cx="6451811" cy="3507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09" y="6096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3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ORGANIZATIONAL CHART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(cont’d)</a:t>
            </a:r>
            <a:endParaRPr lang="en-US" sz="3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362200"/>
            <a:ext cx="22098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>
                <a:solidFill>
                  <a:schemeClr val="tx2">
                    <a:lumMod val="50000"/>
                  </a:schemeClr>
                </a:solidFill>
              </a:rPr>
              <a:t>Required fields are indicated with a 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19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r>
              <a:rPr lang="en-US" sz="19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2600" b="1" dirty="0">
                <a:solidFill>
                  <a:srgbClr val="FF0000"/>
                </a:solidFill>
              </a:rPr>
              <a:t>*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TO ATTACH YOUR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 CHART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9464" y="5105400"/>
            <a:ext cx="1828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57800" y="4343400"/>
            <a:ext cx="1217147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0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33400"/>
            <a:ext cx="7695154" cy="1143000"/>
          </a:xfrm>
        </p:spPr>
        <p:txBody>
          <a:bodyPr>
            <a:normAutofit/>
          </a:bodyPr>
          <a:lstStyle/>
          <a:p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 POSITION DESCRIPTION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ome - Hom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5401" r="48750" b="41836"/>
          <a:stretch/>
        </p:blipFill>
        <p:spPr>
          <a:xfrm>
            <a:off x="762000" y="1905000"/>
            <a:ext cx="7771354" cy="289560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914400" y="4267200"/>
            <a:ext cx="3124200" cy="2286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4410808"/>
            <a:ext cx="1828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4189139"/>
            <a:ext cx="2209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24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</a:t>
            </a: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(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cont’d)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R Job Descriptions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r="47778"/>
          <a:stretch/>
        </p:blipFill>
        <p:spPr>
          <a:xfrm>
            <a:off x="1143000" y="1612900"/>
            <a:ext cx="4775200" cy="4293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1603375"/>
            <a:ext cx="2209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Fill 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</a:rPr>
              <a:t>in all </a:t>
            </a:r>
            <a:r>
              <a:rPr lang="en-US" sz="19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SUBMIT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YOUR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R Job Descriptions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0" r="50277"/>
          <a:stretch/>
        </p:blipFill>
        <p:spPr>
          <a:xfrm>
            <a:off x="1168400" y="6085660"/>
            <a:ext cx="4749800" cy="3561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87800" y="6263755"/>
            <a:ext cx="1828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- Hom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22963" r="8226" b="42778"/>
          <a:stretch/>
        </p:blipFill>
        <p:spPr>
          <a:xfrm>
            <a:off x="1244599" y="1574800"/>
            <a:ext cx="6971819" cy="2616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012825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EXEMPTION FORM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618" y="3693839"/>
            <a:ext cx="2209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43400" y="3886200"/>
            <a:ext cx="1371600" cy="0"/>
          </a:xfrm>
          <a:prstGeom prst="straightConnector1">
            <a:avLst/>
          </a:prstGeom>
          <a:ln w="63500" cap="flat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Terminator 8"/>
          <p:cNvSpPr/>
          <p:nvPr/>
        </p:nvSpPr>
        <p:spPr>
          <a:xfrm>
            <a:off x="1244599" y="3693839"/>
            <a:ext cx="2946401" cy="26856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QUASK FLSA chart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3444" r="7810" b="10555"/>
          <a:stretch/>
        </p:blipFill>
        <p:spPr>
          <a:xfrm>
            <a:off x="1524000" y="885825"/>
            <a:ext cx="5948169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714999"/>
            <a:ext cx="723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</a:rPr>
              <a:t>The FLSA Flowchart can assist with the process of determining your exemption status.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EXEMPTION FORM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67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1"/>
            <a:ext cx="8839200" cy="761999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EXEMPTION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(cont’d)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5619"/>
            <a:ext cx="508826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05000"/>
            <a:ext cx="3276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You will go through a brief questionnaire to 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etermine which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exemption status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applies to you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Based on your responses you will be directed to the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 you 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</a:rPr>
              <a:t>complete.</a:t>
            </a:r>
            <a:endParaRPr lang="en-US" sz="19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- Hom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52820" r="38055" b="17187"/>
          <a:stretch/>
        </p:blipFill>
        <p:spPr>
          <a:xfrm>
            <a:off x="1050841" y="1638300"/>
            <a:ext cx="6546687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3236639"/>
            <a:ext cx="1676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</a:t>
            </a:r>
            <a:endParaRPr lang="en-US" sz="19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65542" y="3429000"/>
            <a:ext cx="1828800" cy="0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arrow"/>
          </a:ln>
          <a:effectLst>
            <a:innerShdw dist="520700" dir="32400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/>
          <p:cNvSpPr/>
          <p:nvPr/>
        </p:nvSpPr>
        <p:spPr>
          <a:xfrm>
            <a:off x="1092198" y="3332818"/>
            <a:ext cx="3273343" cy="19236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79342" y="457200"/>
            <a:ext cx="7772400" cy="1470025"/>
          </a:xfrm>
        </p:spPr>
        <p:txBody>
          <a:bodyPr/>
          <a:lstStyle/>
          <a:p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0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791</TotalTime>
  <Words>214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SUBMITTING FORMS VIA THE   VSQUASK WEBSITE</vt:lpstr>
      <vt:lpstr>SUBMITTING AN ORGANIZATIONAL CHART</vt:lpstr>
      <vt:lpstr>SUBMITTING AN ORGANIZATIONAL CHART  (cont’d)</vt:lpstr>
      <vt:lpstr>SUBMITTING A POSITION DESCRIPTION</vt:lpstr>
      <vt:lpstr>SUBMITTING A POSITION DESCRIPTION (cont’d)</vt:lpstr>
      <vt:lpstr>SUBMITTING AN EXEMPTION FORM</vt:lpstr>
      <vt:lpstr>SUBMITTING AN EXEMPTION FORM</vt:lpstr>
      <vt:lpstr>SUBMITTING AN EXEMPTION FORM (cont’d)</vt:lpstr>
      <vt:lpstr>SUBMITTING AN EVALUATION</vt:lpstr>
      <vt:lpstr>SUBMITTING AN EVALUATION (cont’d)</vt:lpstr>
      <vt:lpstr>SUBMITTING A RESUME</vt:lpstr>
      <vt:lpstr>SUBMITTING A RESUME (cont’d) </vt:lpstr>
      <vt:lpstr>If you need to reference this slide show please visit the Southern University System under the Human Resources Section and click on downloadable forms at:  http://www.sus.edu/downloadable-forms</vt:lpstr>
    </vt:vector>
  </TitlesOfParts>
  <Company>Technology Network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Kadrica Tillotson</dc:creator>
  <cp:lastModifiedBy>Ethel R. Washington</cp:lastModifiedBy>
  <cp:revision>63</cp:revision>
  <dcterms:created xsi:type="dcterms:W3CDTF">2013-04-25T14:34:51Z</dcterms:created>
  <dcterms:modified xsi:type="dcterms:W3CDTF">2015-07-29T01:57:02Z</dcterms:modified>
</cp:coreProperties>
</file>