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3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4660"/>
  </p:normalViewPr>
  <p:slideViewPr>
    <p:cSldViewPr>
      <p:cViewPr varScale="1">
        <p:scale>
          <a:sx n="65" d="100"/>
          <a:sy n="65" d="100"/>
        </p:scale>
        <p:origin x="2376" y="8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5137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2"/>
            <a:ext cx="3037840" cy="465137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813E574B-F0DE-4775-B147-0E8519800BFE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7"/>
            <a:ext cx="3037840" cy="465137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677"/>
            <a:ext cx="3037840" cy="465137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76AB4182-A46A-40D2-B562-CD1957CE38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73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A6889E5C-CFAF-4089-B829-2B357E145E0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3" tIns="46077" rIns="92153" bIns="460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0"/>
          </a:xfrm>
          <a:prstGeom prst="rect">
            <a:avLst/>
          </a:prstGeom>
        </p:spPr>
        <p:txBody>
          <a:bodyPr vert="horz" lIns="92153" tIns="46077" rIns="92153" bIns="460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FD6E40CF-D0FF-4E6E-B6F9-9647F60DD6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1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19511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SOUTHERN UNIVERSITY LAW CENTER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456147"/>
              </p:ext>
            </p:extLst>
          </p:nvPr>
        </p:nvGraphicFramePr>
        <p:xfrm>
          <a:off x="990600" y="1371594"/>
          <a:ext cx="7113905" cy="4569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5596">
                  <a:extLst>
                    <a:ext uri="{9D8B030D-6E8A-4147-A177-3AD203B41FA5}">
                      <a16:colId xmlns:a16="http://schemas.microsoft.com/office/drawing/2014/main" val="2395662692"/>
                    </a:ext>
                  </a:extLst>
                </a:gridCol>
                <a:gridCol w="1311534">
                  <a:extLst>
                    <a:ext uri="{9D8B030D-6E8A-4147-A177-3AD203B41FA5}">
                      <a16:colId xmlns:a16="http://schemas.microsoft.com/office/drawing/2014/main" val="1143539697"/>
                    </a:ext>
                  </a:extLst>
                </a:gridCol>
                <a:gridCol w="1266481">
                  <a:extLst>
                    <a:ext uri="{9D8B030D-6E8A-4147-A177-3AD203B41FA5}">
                      <a16:colId xmlns:a16="http://schemas.microsoft.com/office/drawing/2014/main" val="1830246490"/>
                    </a:ext>
                  </a:extLst>
                </a:gridCol>
                <a:gridCol w="995093">
                  <a:extLst>
                    <a:ext uri="{9D8B030D-6E8A-4147-A177-3AD203B41FA5}">
                      <a16:colId xmlns:a16="http://schemas.microsoft.com/office/drawing/2014/main" val="4208984515"/>
                    </a:ext>
                  </a:extLst>
                </a:gridCol>
                <a:gridCol w="1096896">
                  <a:extLst>
                    <a:ext uri="{9D8B030D-6E8A-4147-A177-3AD203B41FA5}">
                      <a16:colId xmlns:a16="http://schemas.microsoft.com/office/drawing/2014/main" val="1462756249"/>
                    </a:ext>
                  </a:extLst>
                </a:gridCol>
                <a:gridCol w="408305">
                  <a:extLst>
                    <a:ext uri="{9D8B030D-6E8A-4147-A177-3AD203B41FA5}">
                      <a16:colId xmlns:a16="http://schemas.microsoft.com/office/drawing/2014/main" val="4043681855"/>
                    </a:ext>
                  </a:extLst>
                </a:gridCol>
              </a:tblGrid>
              <a:tr h="3810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Campus Name: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SULC (Census Data as compared to Fall 2019)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488566"/>
                  </a:ext>
                </a:extLst>
              </a:tr>
              <a:tr h="2831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Student Type - PR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Fall</a:t>
                      </a:r>
                      <a:r>
                        <a:rPr lang="en-US" sz="1200" b="1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2019 - </a:t>
                      </a:r>
                      <a:r>
                        <a:rPr lang="en-US" sz="1200" b="1" u="sng" dirty="0">
                          <a:solidFill>
                            <a:srgbClr val="FF0000"/>
                          </a:solidFill>
                          <a:effectLst/>
                        </a:rPr>
                        <a:t>8/28/19</a:t>
                      </a:r>
                      <a:endParaRPr lang="en-US" sz="1200" b="1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Fall 2020-</a:t>
                      </a:r>
                      <a:r>
                        <a:rPr lang="en-US" sz="1200" b="1" u="sng" dirty="0">
                          <a:solidFill>
                            <a:srgbClr val="FF0000"/>
                          </a:solidFill>
                          <a:effectLst/>
                        </a:rPr>
                        <a:t>9/22/20</a:t>
                      </a:r>
                      <a:endParaRPr lang="en-US" sz="1200" b="1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# Difference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% Difference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8577925"/>
                  </a:ext>
                </a:extLst>
              </a:tr>
              <a:tr h="339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Census Date LAW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Total Enrollment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Paid Students @ Census- 649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Census Paid Students - </a:t>
                      </a:r>
                      <a:r>
                        <a:rPr lang="en-US" sz="14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797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+148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22.80%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95880379"/>
                  </a:ext>
                </a:extLst>
              </a:tr>
              <a:tr h="339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Continuing LAW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Paid @ Census 416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Paid@ Census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65319236"/>
                  </a:ext>
                </a:extLst>
              </a:tr>
              <a:tr h="339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LAW New First Time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Paid @ Census 233   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Paid @ Census </a:t>
                      </a:r>
                      <a:r>
                        <a:rPr lang="en-US" sz="14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54.94%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3421151"/>
                  </a:ext>
                </a:extLst>
              </a:tr>
              <a:tr h="269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Second Degree Student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74356252"/>
                  </a:ext>
                </a:extLst>
              </a:tr>
              <a:tr h="2039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Online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9825681"/>
                  </a:ext>
                </a:extLst>
              </a:tr>
              <a:tr h="3595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School Dual Enrollment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23288903"/>
                  </a:ext>
                </a:extLst>
              </a:tr>
              <a:tr h="269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New First</a:t>
                      </a:r>
                      <a:r>
                        <a:rPr lang="en-US" sz="1200" baseline="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Time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1449030"/>
                  </a:ext>
                </a:extLst>
              </a:tr>
              <a:tr h="269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Cross-Enrolled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80864766"/>
                  </a:ext>
                </a:extLst>
              </a:tr>
              <a:tr h="269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Readmit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7267422"/>
                  </a:ext>
                </a:extLst>
              </a:tr>
              <a:tr h="269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Transfer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91881755"/>
                  </a:ext>
                </a:extLst>
              </a:tr>
              <a:tr h="33976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TOTAL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649 Paid at Census</a:t>
                      </a:r>
                      <a:endParaRPr lang="en-US" sz="120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dirty="0">
                          <a:solidFill>
                            <a:srgbClr val="FF0000"/>
                          </a:solidFill>
                          <a:effectLst/>
                        </a:rPr>
                        <a:t>797 Paid at Census</a:t>
                      </a:r>
                      <a:r>
                        <a:rPr lang="en-US" sz="1600" b="1" u="sng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US" sz="1600" b="1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+148 increase/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22.80% increase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3539605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696518" y="522153"/>
            <a:ext cx="37509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 2020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ENROLLMENT REPORT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11760</TotalTime>
  <Words>118</Words>
  <Application>Microsoft Office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Constantia</vt:lpstr>
      <vt:lpstr>Times New Roman</vt:lpstr>
      <vt:lpstr>Wingdings 2</vt:lpstr>
      <vt:lpstr>Flow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Spelman College</dc:title>
  <dc:creator>ahudson1</dc:creator>
  <cp:lastModifiedBy>Katara Williams</cp:lastModifiedBy>
  <cp:revision>197</cp:revision>
  <cp:lastPrinted>2020-09-24T20:16:46Z</cp:lastPrinted>
  <dcterms:created xsi:type="dcterms:W3CDTF">2008-10-13T06:06:51Z</dcterms:created>
  <dcterms:modified xsi:type="dcterms:W3CDTF">2020-09-24T22:02:33Z</dcterms:modified>
</cp:coreProperties>
</file>