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65" d="100"/>
          <a:sy n="65" d="100"/>
        </p:scale>
        <p:origin x="2376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14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14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E574B-F0DE-4775-B147-0E8519800BFE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6"/>
            <a:ext cx="3037840" cy="4614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760316"/>
            <a:ext cx="3037840" cy="4614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B4182-A46A-40D2-B562-CD1957CE38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73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89E5C-CFAF-4089-B829-2B357E145E0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1103"/>
            <a:ext cx="5608320" cy="4150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606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60606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E40CF-D0FF-4E6E-B6F9-9647F60DD6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1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E40CF-D0FF-4E6E-B6F9-9647F60DD6C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7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38F9EB-4E1B-4D8F-920D-1F95E0BF5256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26524"/>
              </p:ext>
            </p:extLst>
          </p:nvPr>
        </p:nvGraphicFramePr>
        <p:xfrm>
          <a:off x="866104" y="1526590"/>
          <a:ext cx="7620000" cy="4867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7012">
                  <a:extLst>
                    <a:ext uri="{9D8B030D-6E8A-4147-A177-3AD203B41FA5}">
                      <a16:colId xmlns:a16="http://schemas.microsoft.com/office/drawing/2014/main" val="2395662692"/>
                    </a:ext>
                  </a:extLst>
                </a:gridCol>
                <a:gridCol w="1362488">
                  <a:extLst>
                    <a:ext uri="{9D8B030D-6E8A-4147-A177-3AD203B41FA5}">
                      <a16:colId xmlns:a16="http://schemas.microsoft.com/office/drawing/2014/main" val="1143539697"/>
                    </a:ext>
                  </a:extLst>
                </a:gridCol>
                <a:gridCol w="1120224">
                  <a:extLst>
                    <a:ext uri="{9D8B030D-6E8A-4147-A177-3AD203B41FA5}">
                      <a16:colId xmlns:a16="http://schemas.microsoft.com/office/drawing/2014/main" val="1830246490"/>
                    </a:ext>
                  </a:extLst>
                </a:gridCol>
                <a:gridCol w="1451526">
                  <a:extLst>
                    <a:ext uri="{9D8B030D-6E8A-4147-A177-3AD203B41FA5}">
                      <a16:colId xmlns:a16="http://schemas.microsoft.com/office/drawing/2014/main" val="4208984515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462756249"/>
                    </a:ext>
                  </a:extLst>
                </a:gridCol>
              </a:tblGrid>
              <a:tr h="3081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488566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Student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Fall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2019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Fall 2020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# Difference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% Difference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8577925"/>
                  </a:ext>
                </a:extLst>
              </a:tr>
              <a:tr h="4552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Continuing Undergraduate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5880379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100% Online Students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319236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Non-Traditional (Ages 25+)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7947507"/>
                  </a:ext>
                </a:extLst>
              </a:tr>
              <a:tr h="4552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High School Dual Enrollment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3421151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First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Time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3274012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Readmit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51.68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6582001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Transfer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6203190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SUSLA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Connect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9365028"/>
                  </a:ext>
                </a:extLst>
              </a:tr>
              <a:tr h="4552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Transient/Non-Degree/Special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191.33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782587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5400583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</a:rPr>
                        <a:t>TOTAL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2,932 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3.12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42395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095500" y="775171"/>
            <a:ext cx="46863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2020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ENROLLMENT REPORT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Campus Name: Southern University at  Shreveport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3B51F2-9B33-4A6A-BB15-9CEED84455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33251"/>
            <a:ext cx="3276600" cy="7514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1B9E4A-C67B-4FB3-BDB4-7DEBBAFBAABB}"/>
              </a:ext>
            </a:extLst>
          </p:cNvPr>
          <p:cNvSpPr txBox="1"/>
          <p:nvPr/>
        </p:nvSpPr>
        <p:spPr>
          <a:xfrm>
            <a:off x="832834" y="6408909"/>
            <a:ext cx="7391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Notes: </a:t>
            </a:r>
            <a:br>
              <a:rPr lang="en-US" altLang="en-US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Online, Non-Traditional, SUSLA Connect and International categories are excluded from total student type headcount.</a:t>
            </a:r>
          </a:p>
          <a:p>
            <a:r>
              <a:rPr lang="en-US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2020 total is based on the number of students enrolled  </a:t>
            </a:r>
          </a:p>
        </p:txBody>
      </p:sp>
    </p:spTree>
    <p:extLst>
      <p:ext uri="{BB962C8B-B14F-4D97-AF65-F5344CB8AC3E}">
        <p14:creationId xmlns:p14="http://schemas.microsoft.com/office/powerpoint/2010/main" val="103923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10697</TotalTime>
  <Words>95</Words>
  <Application>Microsoft Office PowerPoint</Application>
  <PresentationFormat>On-screen Show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Constantia</vt:lpstr>
      <vt:lpstr>Times New Roman</vt:lpstr>
      <vt:lpstr>Wingdings 2</vt:lpstr>
      <vt:lpstr>Flow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Spelman College</dc:title>
  <dc:creator>ahudson1</dc:creator>
  <cp:lastModifiedBy>Katara Williams</cp:lastModifiedBy>
  <cp:revision>215</cp:revision>
  <cp:lastPrinted>2019-09-18T21:16:18Z</cp:lastPrinted>
  <dcterms:created xsi:type="dcterms:W3CDTF">2008-10-13T06:06:51Z</dcterms:created>
  <dcterms:modified xsi:type="dcterms:W3CDTF">2020-09-24T19:57:04Z</dcterms:modified>
</cp:coreProperties>
</file>